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36" y="5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69816D-8D37-4A43-815B-0ABB050020FF}" type="datetimeFigureOut">
              <a:rPr lang="cs-CZ" smtClean="0"/>
              <a:t>24.11.2011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A292FE-7468-4C05-A2DD-863DF576B9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52153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292FE-7468-4C05-A2DD-863DF576B9FA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38514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72E4E-B15B-4FD9-89B7-614E8A0BA2E3}" type="datetimeFigureOut">
              <a:rPr lang="cs-CZ" smtClean="0"/>
              <a:t>24.11.2011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7853-1DB2-400E-B4F3-601AB11948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3169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72E4E-B15B-4FD9-89B7-614E8A0BA2E3}" type="datetimeFigureOut">
              <a:rPr lang="cs-CZ" smtClean="0"/>
              <a:t>24.11.2011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7853-1DB2-400E-B4F3-601AB11948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846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72E4E-B15B-4FD9-89B7-614E8A0BA2E3}" type="datetimeFigureOut">
              <a:rPr lang="cs-CZ" smtClean="0"/>
              <a:t>24.11.2011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7853-1DB2-400E-B4F3-601AB11948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171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72E4E-B15B-4FD9-89B7-614E8A0BA2E3}" type="datetimeFigureOut">
              <a:rPr lang="cs-CZ" smtClean="0"/>
              <a:t>24.11.2011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7853-1DB2-400E-B4F3-601AB11948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7265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72E4E-B15B-4FD9-89B7-614E8A0BA2E3}" type="datetimeFigureOut">
              <a:rPr lang="cs-CZ" smtClean="0"/>
              <a:t>24.11.2011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7853-1DB2-400E-B4F3-601AB11948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868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72E4E-B15B-4FD9-89B7-614E8A0BA2E3}" type="datetimeFigureOut">
              <a:rPr lang="cs-CZ" smtClean="0"/>
              <a:t>24.11.2011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7853-1DB2-400E-B4F3-601AB11948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671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72E4E-B15B-4FD9-89B7-614E8A0BA2E3}" type="datetimeFigureOut">
              <a:rPr lang="cs-CZ" smtClean="0"/>
              <a:t>24.11.2011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7853-1DB2-400E-B4F3-601AB11948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5332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72E4E-B15B-4FD9-89B7-614E8A0BA2E3}" type="datetimeFigureOut">
              <a:rPr lang="cs-CZ" smtClean="0"/>
              <a:t>24.11.2011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7853-1DB2-400E-B4F3-601AB11948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287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72E4E-B15B-4FD9-89B7-614E8A0BA2E3}" type="datetimeFigureOut">
              <a:rPr lang="cs-CZ" smtClean="0"/>
              <a:t>24.11.2011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7853-1DB2-400E-B4F3-601AB11948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7191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72E4E-B15B-4FD9-89B7-614E8A0BA2E3}" type="datetimeFigureOut">
              <a:rPr lang="cs-CZ" smtClean="0"/>
              <a:t>24.11.2011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7853-1DB2-400E-B4F3-601AB11948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1750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72E4E-B15B-4FD9-89B7-614E8A0BA2E3}" type="datetimeFigureOut">
              <a:rPr lang="cs-CZ" smtClean="0"/>
              <a:t>24.11.2011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7853-1DB2-400E-B4F3-601AB11948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6015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F72E4E-B15B-4FD9-89B7-614E8A0BA2E3}" type="datetimeFigureOut">
              <a:rPr lang="cs-CZ" smtClean="0"/>
              <a:t>24.11.2011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3E7853-1DB2-400E-B4F3-601AB11948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10703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13" name="chimes.wav"/>
          </p:stSnd>
        </p:sndAc>
      </p:transition>
    </mc:Choice>
    <mc:Fallback xmlns="">
      <p:transition spd="slow">
        <p:fade/>
        <p:sndAc>
          <p:stSnd>
            <p:snd r:embed="rId14" name="chimes.wav"/>
          </p:stSnd>
        </p:sndAc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1.wav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1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755576" y="692696"/>
            <a:ext cx="375372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isometricOffAxis1Righ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cs-CZ" sz="48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60000" endA="900" endPos="60000" dist="29997" dir="5400000" sy="-100000" algn="bl" rotWithShape="0"/>
                </a:effectLst>
                <a:latin typeface="Elephant" pitchFamily="18" charset="0"/>
              </a:rPr>
              <a:t>CLASS</a:t>
            </a:r>
            <a:r>
              <a:rPr lang="cs-CZ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60000" endA="900" endPos="60000" dist="29997" dir="5400000" sy="-100000" algn="bl" rotWithShape="0"/>
                </a:effectLst>
                <a:latin typeface="Elephant" pitchFamily="18" charset="0"/>
              </a:rPr>
              <a:t> </a:t>
            </a:r>
            <a:r>
              <a:rPr lang="cs-CZ" sz="48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60000" endA="900" endPos="60000" dist="29997" dir="5400000" sy="-100000" algn="bl" rotWithShape="0"/>
                </a:effectLst>
                <a:latin typeface="Elephant" pitchFamily="18" charset="0"/>
              </a:rPr>
              <a:t>5.A</a:t>
            </a:r>
            <a:endParaRPr lang="cs-CZ" sz="4800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  <a:reflection blurRad="6350" stA="60000" endA="900" endPos="60000" dist="29997" dir="5400000" sy="-100000" algn="bl" rotWithShape="0"/>
              </a:effectLst>
              <a:latin typeface="Elephant" pitchFamily="18" charset="0"/>
            </a:endParaRPr>
          </a:p>
        </p:txBody>
      </p:sp>
      <p:pic>
        <p:nvPicPr>
          <p:cNvPr id="2" name="2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79712" y="1523693"/>
            <a:ext cx="5877272" cy="47018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31780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5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edlakova Eva\fotky\DSCF59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2656"/>
            <a:ext cx="5076056" cy="38070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Obdélník 3"/>
          <p:cNvSpPr/>
          <p:nvPr/>
        </p:nvSpPr>
        <p:spPr>
          <a:xfrm>
            <a:off x="899592" y="4293096"/>
            <a:ext cx="804664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b="1" i="1" u="sng" dirty="0"/>
              <a:t>Hello,</a:t>
            </a:r>
            <a:endParaRPr lang="cs-CZ" i="1" dirty="0"/>
          </a:p>
          <a:p>
            <a:r>
              <a:rPr lang="en-AU" dirty="0"/>
              <a:t>My name is Petra P</a:t>
            </a:r>
            <a:r>
              <a:rPr lang="cs-CZ" dirty="0" err="1"/>
              <a:t>řibáňová</a:t>
            </a:r>
            <a:r>
              <a:rPr lang="en-US" dirty="0"/>
              <a:t>. I'm a girl </a:t>
            </a:r>
            <a:r>
              <a:rPr lang="en-US" dirty="0" smtClean="0"/>
              <a:t>.</a:t>
            </a:r>
            <a:r>
              <a:rPr lang="cs-CZ" dirty="0" smtClean="0"/>
              <a:t> </a:t>
            </a:r>
            <a:r>
              <a:rPr lang="en-US" dirty="0" smtClean="0"/>
              <a:t>I'm </a:t>
            </a:r>
            <a:r>
              <a:rPr lang="en-US" dirty="0"/>
              <a:t>eleven. I'm from Czech </a:t>
            </a:r>
            <a:r>
              <a:rPr lang="en-US" dirty="0" err="1"/>
              <a:t>Republic,from</a:t>
            </a:r>
            <a:r>
              <a:rPr lang="en-US" dirty="0"/>
              <a:t> Z</a:t>
            </a:r>
            <a:r>
              <a:rPr lang="cs-CZ" dirty="0" err="1"/>
              <a:t>ábřeh</a:t>
            </a:r>
            <a:r>
              <a:rPr lang="cs-CZ" dirty="0"/>
              <a:t>. </a:t>
            </a:r>
            <a:r>
              <a:rPr lang="en-US" dirty="0"/>
              <a:t> My </a:t>
            </a:r>
            <a:r>
              <a:rPr lang="en-US" dirty="0" err="1"/>
              <a:t>favourite</a:t>
            </a:r>
            <a:r>
              <a:rPr lang="en-US" dirty="0"/>
              <a:t> </a:t>
            </a:r>
            <a:r>
              <a:rPr lang="en-US" dirty="0" err="1" smtClean="0"/>
              <a:t>colo</a:t>
            </a:r>
            <a:r>
              <a:rPr lang="cs-CZ" dirty="0" smtClean="0"/>
              <a:t>u</a:t>
            </a:r>
            <a:r>
              <a:rPr lang="en-US" dirty="0" err="1" smtClean="0"/>
              <a:t>rs</a:t>
            </a:r>
            <a:r>
              <a:rPr lang="en-US" dirty="0" smtClean="0"/>
              <a:t>  </a:t>
            </a:r>
            <a:r>
              <a:rPr lang="en-US" dirty="0"/>
              <a:t>are black ,</a:t>
            </a:r>
            <a:r>
              <a:rPr lang="en-US" dirty="0" err="1"/>
              <a:t>white,blue</a:t>
            </a:r>
            <a:r>
              <a:rPr lang="en-US" dirty="0"/>
              <a:t> and </a:t>
            </a:r>
            <a:r>
              <a:rPr lang="cs-CZ" dirty="0" err="1"/>
              <a:t>orange</a:t>
            </a:r>
            <a:r>
              <a:rPr lang="cs-CZ" dirty="0"/>
              <a:t>. My </a:t>
            </a:r>
            <a:r>
              <a:rPr lang="cs-CZ" dirty="0" err="1"/>
              <a:t>favourite</a:t>
            </a:r>
            <a:r>
              <a:rPr lang="cs-CZ" dirty="0"/>
              <a:t> </a:t>
            </a:r>
            <a:r>
              <a:rPr lang="cs-CZ" dirty="0" err="1"/>
              <a:t>animals</a:t>
            </a:r>
            <a:r>
              <a:rPr lang="cs-CZ" dirty="0"/>
              <a:t> are </a:t>
            </a:r>
            <a:r>
              <a:rPr lang="cs-CZ" dirty="0" err="1"/>
              <a:t>polar</a:t>
            </a:r>
            <a:r>
              <a:rPr lang="cs-CZ" dirty="0"/>
              <a:t> </a:t>
            </a:r>
            <a:r>
              <a:rPr lang="cs-CZ" dirty="0" err="1" smtClean="0"/>
              <a:t>bear</a:t>
            </a:r>
            <a:r>
              <a:rPr lang="cs-CZ" dirty="0" err="1" smtClean="0"/>
              <a:t>s</a:t>
            </a:r>
            <a:r>
              <a:rPr lang="cs-CZ" dirty="0" smtClean="0"/>
              <a:t> </a:t>
            </a:r>
            <a:r>
              <a:rPr lang="cs-CZ" dirty="0" smtClean="0"/>
              <a:t>and </a:t>
            </a:r>
            <a:r>
              <a:rPr lang="cs-CZ" dirty="0" err="1"/>
              <a:t>snowy</a:t>
            </a:r>
            <a:r>
              <a:rPr lang="cs-CZ" dirty="0"/>
              <a:t> </a:t>
            </a:r>
            <a:r>
              <a:rPr lang="en-US" dirty="0" smtClean="0"/>
              <a:t>owl</a:t>
            </a:r>
            <a:r>
              <a:rPr lang="cs-CZ" dirty="0" smtClean="0"/>
              <a:t>s</a:t>
            </a:r>
            <a:r>
              <a:rPr lang="en-US" dirty="0" smtClean="0"/>
              <a:t>.  </a:t>
            </a:r>
            <a:r>
              <a:rPr lang="en-US" dirty="0"/>
              <a:t>I've got one  sister</a:t>
            </a:r>
            <a:r>
              <a:rPr lang="en-US" dirty="0" smtClean="0"/>
              <a:t>,</a:t>
            </a:r>
            <a:r>
              <a:rPr lang="cs-CZ" dirty="0" smtClean="0"/>
              <a:t> </a:t>
            </a:r>
            <a:r>
              <a:rPr lang="en-US" dirty="0" smtClean="0"/>
              <a:t>but </a:t>
            </a:r>
            <a:r>
              <a:rPr lang="en-US" dirty="0"/>
              <a:t>I haven't got a brother.                                    </a:t>
            </a:r>
            <a:endParaRPr lang="cs-CZ" dirty="0"/>
          </a:p>
          <a:p>
            <a:r>
              <a:rPr lang="en-US" dirty="0"/>
              <a:t>                                                                                  Bye!</a:t>
            </a:r>
            <a:endParaRPr lang="cs-CZ" dirty="0"/>
          </a:p>
          <a:p>
            <a:r>
              <a:rPr lang="cs-CZ" dirty="0"/>
              <a:t>petruska.pribanova@seznam.cz</a:t>
            </a:r>
          </a:p>
        </p:txBody>
      </p:sp>
      <p:sp>
        <p:nvSpPr>
          <p:cNvPr id="5" name="Obdélník 4"/>
          <p:cNvSpPr/>
          <p:nvPr/>
        </p:nvSpPr>
        <p:spPr>
          <a:xfrm>
            <a:off x="5796136" y="908720"/>
            <a:ext cx="297312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isometricOffAxis1Righ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cs-CZ" sz="96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  <a:reflection blurRad="6350" stA="50000" endA="300" endPos="50000" dist="29997" dir="5400000" sy="-100000" algn="bl" rotWithShape="0"/>
                </a:effectLst>
              </a:rPr>
              <a:t>Petra</a:t>
            </a:r>
            <a:endParaRPr lang="cs-CZ" sz="96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  <a:reflection blurRad="6350" stA="50000" endA="300" endPos="50000" dist="29997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3505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edlakova Eva\fotky\DSCF59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4124" y="433722"/>
            <a:ext cx="5088565" cy="38164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Obdélník 3"/>
          <p:cNvSpPr/>
          <p:nvPr/>
        </p:nvSpPr>
        <p:spPr>
          <a:xfrm>
            <a:off x="683568" y="3804391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cs-CZ" b="1" dirty="0"/>
              <a:t>My </a:t>
            </a:r>
            <a:r>
              <a:rPr lang="cs-CZ" b="1" dirty="0" err="1"/>
              <a:t>name</a:t>
            </a:r>
            <a:r>
              <a:rPr lang="cs-CZ" b="1" dirty="0"/>
              <a:t> </a:t>
            </a:r>
            <a:r>
              <a:rPr lang="cs-CZ" b="1" dirty="0" err="1"/>
              <a:t>is</a:t>
            </a:r>
            <a:r>
              <a:rPr lang="cs-CZ" b="1" dirty="0"/>
              <a:t>   Míša.</a:t>
            </a:r>
            <a:endParaRPr lang="cs-CZ" dirty="0"/>
          </a:p>
          <a:p>
            <a:pPr fontAlgn="t"/>
            <a:r>
              <a:rPr lang="cs-CZ" b="1" dirty="0"/>
              <a:t>I </a:t>
            </a:r>
            <a:r>
              <a:rPr lang="cs-CZ" b="1" dirty="0" err="1"/>
              <a:t>am</a:t>
            </a:r>
            <a:r>
              <a:rPr lang="cs-CZ" b="1" dirty="0"/>
              <a:t> 10 </a:t>
            </a:r>
            <a:r>
              <a:rPr lang="cs-CZ" b="1" dirty="0" err="1"/>
              <a:t>years</a:t>
            </a:r>
            <a:r>
              <a:rPr lang="cs-CZ" b="1" dirty="0"/>
              <a:t> </a:t>
            </a:r>
            <a:r>
              <a:rPr lang="cs-CZ" b="1" dirty="0" err="1"/>
              <a:t>old</a:t>
            </a:r>
            <a:r>
              <a:rPr lang="cs-CZ" b="1" dirty="0"/>
              <a:t>.</a:t>
            </a:r>
            <a:endParaRPr lang="cs-CZ" dirty="0"/>
          </a:p>
          <a:p>
            <a:pPr fontAlgn="t"/>
            <a:r>
              <a:rPr lang="cs-CZ" b="1" dirty="0"/>
              <a:t>I </a:t>
            </a:r>
            <a:r>
              <a:rPr lang="cs-CZ" b="1" dirty="0" err="1"/>
              <a:t>enjoy</a:t>
            </a:r>
            <a:r>
              <a:rPr lang="cs-CZ" b="1" dirty="0"/>
              <a:t> </a:t>
            </a:r>
            <a:r>
              <a:rPr lang="cs-CZ" b="1" dirty="0" err="1"/>
              <a:t>singing</a:t>
            </a:r>
            <a:r>
              <a:rPr lang="cs-CZ" b="1" dirty="0"/>
              <a:t> and dancing.</a:t>
            </a:r>
            <a:endParaRPr lang="cs-CZ" dirty="0"/>
          </a:p>
          <a:p>
            <a:pPr fontAlgn="t"/>
            <a:r>
              <a:rPr lang="cs-CZ" b="1" dirty="0"/>
              <a:t>My </a:t>
            </a:r>
            <a:r>
              <a:rPr lang="cs-CZ" b="1" dirty="0" err="1" smtClean="0"/>
              <a:t>favourite</a:t>
            </a:r>
            <a:r>
              <a:rPr lang="cs-CZ" b="1" dirty="0" smtClean="0"/>
              <a:t> </a:t>
            </a:r>
            <a:r>
              <a:rPr lang="cs-CZ" b="1" dirty="0" err="1" smtClean="0"/>
              <a:t>colours</a:t>
            </a:r>
            <a:r>
              <a:rPr lang="cs-CZ" b="1" dirty="0" smtClean="0"/>
              <a:t> </a:t>
            </a:r>
            <a:r>
              <a:rPr lang="cs-CZ" b="1" dirty="0"/>
              <a:t>are: </a:t>
            </a:r>
            <a:r>
              <a:rPr lang="cs-CZ" b="1" dirty="0" err="1"/>
              <a:t>black</a:t>
            </a:r>
            <a:r>
              <a:rPr lang="cs-CZ" b="1" dirty="0"/>
              <a:t>, </a:t>
            </a:r>
            <a:r>
              <a:rPr lang="cs-CZ" b="1" dirty="0" err="1"/>
              <a:t>white</a:t>
            </a:r>
            <a:r>
              <a:rPr lang="cs-CZ" b="1" dirty="0"/>
              <a:t>, </a:t>
            </a:r>
            <a:r>
              <a:rPr lang="cs-CZ" b="1" dirty="0" smtClean="0"/>
              <a:t> </a:t>
            </a:r>
            <a:r>
              <a:rPr lang="cs-CZ" b="1" dirty="0" err="1"/>
              <a:t>purple</a:t>
            </a:r>
            <a:r>
              <a:rPr lang="cs-CZ" b="1" dirty="0"/>
              <a:t> and </a:t>
            </a:r>
            <a:r>
              <a:rPr lang="cs-CZ" b="1" dirty="0" err="1"/>
              <a:t>red</a:t>
            </a:r>
            <a:r>
              <a:rPr lang="cs-CZ" b="1" dirty="0"/>
              <a:t>.</a:t>
            </a:r>
            <a:endParaRPr lang="cs-CZ" dirty="0"/>
          </a:p>
          <a:p>
            <a:pPr fontAlgn="t"/>
            <a:r>
              <a:rPr lang="cs-CZ" b="1" dirty="0" err="1"/>
              <a:t>I’m</a:t>
            </a:r>
            <a:r>
              <a:rPr lang="cs-CZ" b="1" dirty="0"/>
              <a:t> </a:t>
            </a:r>
            <a:r>
              <a:rPr lang="cs-CZ" b="1" dirty="0" err="1"/>
              <a:t>from</a:t>
            </a:r>
            <a:r>
              <a:rPr lang="cs-CZ" b="1" dirty="0"/>
              <a:t> Zábřeh.</a:t>
            </a:r>
            <a:endParaRPr lang="cs-CZ" dirty="0"/>
          </a:p>
          <a:p>
            <a:pPr fontAlgn="t"/>
            <a:r>
              <a:rPr lang="cs-CZ" b="1" dirty="0"/>
              <a:t> My </a:t>
            </a:r>
            <a:r>
              <a:rPr lang="cs-CZ" b="1" dirty="0" err="1" smtClean="0"/>
              <a:t>favourite</a:t>
            </a:r>
            <a:r>
              <a:rPr lang="cs-CZ" b="1" dirty="0" smtClean="0"/>
              <a:t> </a:t>
            </a:r>
            <a:r>
              <a:rPr lang="cs-CZ" b="1" dirty="0" err="1"/>
              <a:t>animals</a:t>
            </a:r>
            <a:r>
              <a:rPr lang="cs-CZ" b="1" dirty="0"/>
              <a:t> </a:t>
            </a:r>
            <a:r>
              <a:rPr lang="cs-CZ" b="1" dirty="0" smtClean="0"/>
              <a:t>are  </a:t>
            </a:r>
            <a:r>
              <a:rPr lang="cs-CZ" b="1" dirty="0" err="1" smtClean="0"/>
              <a:t>horses</a:t>
            </a:r>
            <a:r>
              <a:rPr lang="cs-CZ" b="1" dirty="0" smtClean="0"/>
              <a:t>, </a:t>
            </a:r>
            <a:r>
              <a:rPr lang="cs-CZ" b="1" dirty="0" err="1" smtClean="0"/>
              <a:t>cats</a:t>
            </a:r>
            <a:r>
              <a:rPr lang="cs-CZ" b="1" dirty="0" smtClean="0"/>
              <a:t>, </a:t>
            </a:r>
            <a:r>
              <a:rPr lang="cs-CZ" b="1" dirty="0" err="1" smtClean="0"/>
              <a:t>rat</a:t>
            </a:r>
            <a:r>
              <a:rPr lang="cs-CZ" b="1" dirty="0" err="1" smtClean="0"/>
              <a:t>s</a:t>
            </a:r>
            <a:r>
              <a:rPr lang="cs-CZ" b="1" dirty="0" smtClean="0"/>
              <a:t> </a:t>
            </a:r>
            <a:r>
              <a:rPr lang="cs-CZ" b="1" dirty="0" smtClean="0"/>
              <a:t>and </a:t>
            </a:r>
            <a:r>
              <a:rPr lang="cs-CZ" b="1" dirty="0" err="1" smtClean="0"/>
              <a:t>dogs</a:t>
            </a:r>
            <a:r>
              <a:rPr lang="cs-CZ" b="1" dirty="0" smtClean="0"/>
              <a:t>.</a:t>
            </a:r>
            <a:endParaRPr lang="cs-CZ" b="1" dirty="0" smtClean="0"/>
          </a:p>
          <a:p>
            <a:pPr fontAlgn="t"/>
            <a:endParaRPr lang="cs-CZ" dirty="0"/>
          </a:p>
          <a:p>
            <a:pPr fontAlgn="t"/>
            <a:r>
              <a:rPr lang="cs-CZ" b="1" dirty="0"/>
              <a:t>misa.korni@seznam.cz</a:t>
            </a:r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465051" y="964967"/>
            <a:ext cx="259077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isometricOffAxis1Right"/>
              <a:lightRig rig="threePt" dir="t"/>
            </a:scene3d>
          </a:bodyPr>
          <a:lstStyle/>
          <a:p>
            <a:pPr algn="ctr"/>
            <a:r>
              <a:rPr lang="cs-CZ" sz="9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Míša</a:t>
            </a:r>
            <a:endParaRPr lang="cs-CZ" sz="9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60000" endA="900" endPos="58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0651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edlakova Eva\fotky\DSCF59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30" y="451904"/>
            <a:ext cx="5004048" cy="37530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Obdélník 3"/>
          <p:cNvSpPr/>
          <p:nvPr/>
        </p:nvSpPr>
        <p:spPr>
          <a:xfrm>
            <a:off x="843208" y="4509120"/>
            <a:ext cx="747320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err="1"/>
              <a:t>Hi</a:t>
            </a:r>
            <a:r>
              <a:rPr lang="cs-CZ" dirty="0"/>
              <a:t>!.My </a:t>
            </a:r>
            <a:r>
              <a:rPr lang="cs-CZ" dirty="0" err="1"/>
              <a:t>name´s</a:t>
            </a:r>
            <a:r>
              <a:rPr lang="cs-CZ" dirty="0"/>
              <a:t> </a:t>
            </a:r>
            <a:r>
              <a:rPr lang="cs-CZ" dirty="0" err="1"/>
              <a:t>Hana.I´m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Zábřeh.I´m</a:t>
            </a:r>
            <a:r>
              <a:rPr lang="cs-CZ" dirty="0"/>
              <a:t> 10. My </a:t>
            </a:r>
            <a:r>
              <a:rPr lang="cs-CZ" dirty="0" err="1"/>
              <a:t>favourite</a:t>
            </a:r>
            <a:r>
              <a:rPr lang="cs-CZ" dirty="0"/>
              <a:t> </a:t>
            </a:r>
            <a:r>
              <a:rPr lang="cs-CZ" dirty="0" err="1"/>
              <a:t>colour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black.My</a:t>
            </a:r>
            <a:r>
              <a:rPr lang="cs-CZ" dirty="0"/>
              <a:t> </a:t>
            </a:r>
            <a:r>
              <a:rPr lang="cs-CZ" dirty="0" err="1"/>
              <a:t>favourite</a:t>
            </a:r>
            <a:r>
              <a:rPr lang="cs-CZ" dirty="0"/>
              <a:t> animal </a:t>
            </a:r>
            <a:r>
              <a:rPr lang="cs-CZ" dirty="0" err="1"/>
              <a:t>is</a:t>
            </a:r>
            <a:r>
              <a:rPr lang="cs-CZ" dirty="0"/>
              <a:t> a </a:t>
            </a:r>
            <a:r>
              <a:rPr lang="cs-CZ" dirty="0" err="1"/>
              <a:t>horse.I</a:t>
            </a:r>
            <a:r>
              <a:rPr lang="cs-CZ" dirty="0"/>
              <a:t> go dancing on </a:t>
            </a:r>
            <a:r>
              <a:rPr lang="cs-CZ" dirty="0" err="1"/>
              <a:t>Wednesday</a:t>
            </a:r>
            <a:r>
              <a:rPr lang="cs-CZ" dirty="0"/>
              <a:t> and  </a:t>
            </a:r>
            <a:r>
              <a:rPr lang="cs-CZ" dirty="0" err="1"/>
              <a:t>Friday</a:t>
            </a:r>
            <a:r>
              <a:rPr lang="cs-CZ" dirty="0"/>
              <a:t>. I play </a:t>
            </a:r>
            <a:r>
              <a:rPr lang="cs-CZ" dirty="0" err="1"/>
              <a:t>computer</a:t>
            </a:r>
            <a:r>
              <a:rPr lang="cs-CZ" dirty="0"/>
              <a:t> </a:t>
            </a:r>
            <a:r>
              <a:rPr lang="cs-CZ" dirty="0" err="1"/>
              <a:t>games</a:t>
            </a:r>
            <a:r>
              <a:rPr lang="cs-CZ" dirty="0"/>
              <a:t>.</a:t>
            </a:r>
          </a:p>
          <a:p>
            <a:r>
              <a:rPr lang="cs-CZ" dirty="0" smtClean="0"/>
              <a:t>                           Best </a:t>
            </a:r>
            <a:r>
              <a:rPr lang="cs-CZ" dirty="0" err="1"/>
              <a:t>wishes</a:t>
            </a:r>
            <a:r>
              <a:rPr lang="cs-CZ" dirty="0"/>
              <a:t>, </a:t>
            </a:r>
          </a:p>
          <a:p>
            <a:r>
              <a:rPr lang="cs-CZ" dirty="0" smtClean="0"/>
              <a:t>                                             Hana</a:t>
            </a:r>
          </a:p>
          <a:p>
            <a:endParaRPr lang="cs-CZ" dirty="0"/>
          </a:p>
          <a:p>
            <a:r>
              <a:rPr lang="cs-CZ" dirty="0"/>
              <a:t>nanysokolova@seznam.cz</a:t>
            </a:r>
          </a:p>
        </p:txBody>
      </p:sp>
      <p:sp>
        <p:nvSpPr>
          <p:cNvPr id="5" name="Obdélník 4"/>
          <p:cNvSpPr/>
          <p:nvPr/>
        </p:nvSpPr>
        <p:spPr>
          <a:xfrm>
            <a:off x="5675578" y="1052736"/>
            <a:ext cx="291458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isometricOffAxis1Righ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cs-CZ" sz="96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  <a:reflection blurRad="6350" stA="50000" endA="300" endPos="50000" dist="29997" dir="5400000" sy="-100000" algn="bl" rotWithShape="0"/>
                </a:effectLst>
              </a:rPr>
              <a:t>Hana</a:t>
            </a:r>
            <a:endParaRPr lang="cs-CZ" sz="96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  <a:reflection blurRad="6350" stA="50000" endA="300" endPos="50000" dist="29997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4775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edlakova Eva\fotky\DSCF59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7" y="409307"/>
            <a:ext cx="5532107" cy="414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467544" y="4653136"/>
            <a:ext cx="849694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dirty="0">
                <a:latin typeface="Monotype Corsiva" pitchFamily="66" charset="0"/>
              </a:rPr>
              <a:t>Hello, my </a:t>
            </a:r>
            <a:r>
              <a:rPr lang="cs-CZ" sz="2800" dirty="0" err="1">
                <a:latin typeface="Monotype Corsiva" pitchFamily="66" charset="0"/>
              </a:rPr>
              <a:t>name‘s</a:t>
            </a:r>
            <a:r>
              <a:rPr lang="cs-CZ" sz="2800" dirty="0">
                <a:latin typeface="Monotype Corsiva" pitchFamily="66" charset="0"/>
              </a:rPr>
              <a:t>  Nicol. I </a:t>
            </a:r>
            <a:r>
              <a:rPr lang="cs-CZ" sz="2800" dirty="0" err="1" smtClean="0">
                <a:latin typeface="Monotype Corsiva" pitchFamily="66" charset="0"/>
              </a:rPr>
              <a:t>am</a:t>
            </a:r>
            <a:r>
              <a:rPr lang="cs-CZ" sz="2800" dirty="0" smtClean="0">
                <a:latin typeface="Monotype Corsiva" pitchFamily="66" charset="0"/>
              </a:rPr>
              <a:t> </a:t>
            </a:r>
            <a:r>
              <a:rPr lang="cs-CZ" sz="2800" dirty="0" err="1" smtClean="0">
                <a:latin typeface="Monotype Corsiva" pitchFamily="66" charset="0"/>
              </a:rPr>
              <a:t>from</a:t>
            </a:r>
            <a:r>
              <a:rPr lang="cs-CZ" sz="2800" dirty="0" smtClean="0">
                <a:latin typeface="Monotype Corsiva" pitchFamily="66" charset="0"/>
              </a:rPr>
              <a:t> </a:t>
            </a:r>
            <a:r>
              <a:rPr lang="cs-CZ" sz="2800" dirty="0">
                <a:latin typeface="Monotype Corsiva" pitchFamily="66" charset="0"/>
              </a:rPr>
              <a:t>Czech Republic. I </a:t>
            </a:r>
            <a:r>
              <a:rPr lang="cs-CZ" sz="2800" dirty="0" err="1">
                <a:latin typeface="Monotype Corsiva" pitchFamily="66" charset="0"/>
              </a:rPr>
              <a:t>am</a:t>
            </a:r>
            <a:r>
              <a:rPr lang="cs-CZ" sz="2800" dirty="0">
                <a:latin typeface="Monotype Corsiva" pitchFamily="66" charset="0"/>
              </a:rPr>
              <a:t> 10.</a:t>
            </a:r>
          </a:p>
          <a:p>
            <a:pPr algn="ctr"/>
            <a:r>
              <a:rPr lang="cs-CZ" sz="2800" dirty="0">
                <a:latin typeface="Monotype Corsiva" pitchFamily="66" charset="0"/>
              </a:rPr>
              <a:t> </a:t>
            </a:r>
          </a:p>
          <a:p>
            <a:pPr algn="ctr"/>
            <a:r>
              <a:rPr lang="cs-CZ" sz="2800" dirty="0">
                <a:latin typeface="Monotype Corsiva" pitchFamily="66" charset="0"/>
              </a:rPr>
              <a:t>nicolhobzova@seznam.cz</a:t>
            </a:r>
          </a:p>
          <a:p>
            <a:pPr algn="ctr"/>
            <a:r>
              <a:rPr lang="cs-CZ" sz="2800" dirty="0">
                <a:latin typeface="Monotype Corsiva" pitchFamily="66" charset="0"/>
              </a:rPr>
              <a:t> </a:t>
            </a:r>
          </a:p>
        </p:txBody>
      </p:sp>
      <p:sp>
        <p:nvSpPr>
          <p:cNvPr id="3" name="Obdélník 2"/>
          <p:cNvSpPr/>
          <p:nvPr/>
        </p:nvSpPr>
        <p:spPr>
          <a:xfrm>
            <a:off x="107504" y="1081329"/>
            <a:ext cx="327217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isometricOffAxis1Righ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cs-CZ" sz="88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  <a:reflection blurRad="6350" stA="50000" endA="300" endPos="50000" dist="29997" dir="5400000" sy="-100000" algn="bl" rotWithShape="0"/>
                </a:effectLst>
              </a:rPr>
              <a:t>Nikola</a:t>
            </a:r>
            <a:endParaRPr lang="cs-CZ" sz="88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  <a:reflection blurRad="6350" stA="50000" endA="300" endPos="50000" dist="29997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41669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edlakova Eva\fotky\DSCF59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61485"/>
            <a:ext cx="5386429" cy="40398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Obdélník 1"/>
          <p:cNvSpPr/>
          <p:nvPr/>
        </p:nvSpPr>
        <p:spPr>
          <a:xfrm>
            <a:off x="3275856" y="4616754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u="heavy" dirty="0"/>
              <a:t>My name is </a:t>
            </a:r>
            <a:r>
              <a:rPr lang="en-US" u="heavy" dirty="0" err="1"/>
              <a:t>Misa</a:t>
            </a:r>
            <a:endParaRPr lang="cs-CZ" dirty="0"/>
          </a:p>
          <a:p>
            <a:pPr algn="ctr"/>
            <a:r>
              <a:rPr lang="en-US" dirty="0"/>
              <a:t>I’m ten.</a:t>
            </a:r>
            <a:endParaRPr lang="cs-CZ" dirty="0"/>
          </a:p>
          <a:p>
            <a:pPr algn="ctr"/>
            <a:r>
              <a:rPr lang="en-US" dirty="0"/>
              <a:t>I live in the Czech Republic in the city </a:t>
            </a:r>
            <a:r>
              <a:rPr lang="en-US" dirty="0" err="1"/>
              <a:t>Zabreh</a:t>
            </a:r>
            <a:r>
              <a:rPr lang="en-US" dirty="0"/>
              <a:t>. </a:t>
            </a:r>
            <a:endParaRPr lang="cs-CZ" dirty="0"/>
          </a:p>
          <a:p>
            <a:pPr algn="ctr"/>
            <a:r>
              <a:rPr lang="en-US" dirty="0"/>
              <a:t>My </a:t>
            </a:r>
            <a:r>
              <a:rPr lang="en-US" dirty="0" err="1"/>
              <a:t>favourite</a:t>
            </a:r>
            <a:r>
              <a:rPr lang="en-US" dirty="0"/>
              <a:t> </a:t>
            </a:r>
            <a:r>
              <a:rPr lang="en-US" dirty="0" err="1"/>
              <a:t>colour</a:t>
            </a:r>
            <a:r>
              <a:rPr lang="en-US" dirty="0"/>
              <a:t> is dark red.</a:t>
            </a:r>
            <a:endParaRPr lang="cs-CZ" dirty="0"/>
          </a:p>
          <a:p>
            <a:pPr algn="ctr"/>
            <a:r>
              <a:rPr lang="en-US" dirty="0"/>
              <a:t>My </a:t>
            </a:r>
            <a:r>
              <a:rPr lang="en-US" dirty="0" err="1"/>
              <a:t>favourite</a:t>
            </a:r>
            <a:r>
              <a:rPr lang="en-US" dirty="0"/>
              <a:t> animal is a horse</a:t>
            </a:r>
            <a:r>
              <a:rPr lang="en-US" dirty="0" smtClean="0"/>
              <a:t>.</a:t>
            </a:r>
            <a:endParaRPr lang="cs-CZ" dirty="0" smtClean="0"/>
          </a:p>
          <a:p>
            <a:pPr algn="ctr"/>
            <a:endParaRPr lang="cs-CZ" dirty="0"/>
          </a:p>
          <a:p>
            <a:pPr algn="ctr"/>
            <a:r>
              <a:rPr lang="en-US" dirty="0"/>
              <a:t>michaela.veiserova@seznam.cz</a:t>
            </a:r>
            <a:endParaRPr lang="cs-CZ" dirty="0"/>
          </a:p>
          <a:p>
            <a:pPr algn="ctr"/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>
            <a:off x="6184556" y="2326738"/>
            <a:ext cx="2481770" cy="1446550"/>
          </a:xfrm>
          <a:prstGeom prst="rect">
            <a:avLst/>
          </a:prstGeom>
          <a:noFill/>
          <a:effectLst>
            <a:reflection blurRad="6350" stA="50000" endA="300" endPos="55500" dist="50800" dir="5400000" sy="-100000" algn="bl" rotWithShape="0"/>
          </a:effectLst>
          <a:scene3d>
            <a:camera prst="isometricOffAxis1Right"/>
            <a:lightRig rig="threePt" dir="t"/>
          </a:scene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88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Míša</a:t>
            </a:r>
            <a:endParaRPr lang="cs-CZ" sz="88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69488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205</Words>
  <Application>Microsoft Office PowerPoint</Application>
  <PresentationFormat>Předvádění na obrazovce (4:3)</PresentationFormat>
  <Paragraphs>35</Paragraphs>
  <Slides>6</Slides>
  <Notes>1</Notes>
  <HiddenSlides>0</HiddenSlides>
  <MMClips>1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6</vt:i4>
      </vt:variant>
    </vt:vector>
  </HeadingPairs>
  <TitlesOfParts>
    <vt:vector size="7" baseType="lpstr">
      <vt:lpstr>Motiv systému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Sedlakova Eva</dc:creator>
  <cp:lastModifiedBy>Sedlakova Eva</cp:lastModifiedBy>
  <cp:revision>10</cp:revision>
  <dcterms:created xsi:type="dcterms:W3CDTF">2011-11-12T17:39:20Z</dcterms:created>
  <dcterms:modified xsi:type="dcterms:W3CDTF">2011-11-24T19:59:00Z</dcterms:modified>
</cp:coreProperties>
</file>